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65" r:id="rId9"/>
    <p:sldId id="264" r:id="rId10"/>
    <p:sldId id="266" r:id="rId11"/>
    <p:sldId id="267" r:id="rId12"/>
    <p:sldId id="268" r:id="rId13"/>
    <p:sldId id="270" r:id="rId14"/>
    <p:sldId id="271" r:id="rId15"/>
    <p:sldId id="269" r:id="rId1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414141"/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1315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48A44A-02A6-4B9B-B09F-69502CAEF65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35173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7966EA-7B65-44E5-B6DE-96469B197E5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56481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48300B-40D6-417D-8479-FD6528A7958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53764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C952E3-6DB3-4B98-A110-E9F1A4F3447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61132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F393CE-E59A-4CD3-9811-6343C9BC3E8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97916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5F65E9-50A6-497B-982E-F554E0140B4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23174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199187-EC68-4D09-8BBE-338D980B82C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8018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199B1E-048D-4E5B-9A44-49F2DF40BCE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83877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178E11-9921-486F-82EB-5383C95D145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10396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3DCABD-B77A-40C8-8E6F-14587C245A7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89930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79ACB4-4F10-4BA5-B0CF-2332E62DF0D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08546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757575"/>
            </a:gs>
            <a:gs pos="50000">
              <a:srgbClr val="414141"/>
            </a:gs>
            <a:gs pos="100000">
              <a:srgbClr val="757575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FB25702-C3CD-4981-A9E1-2C5658E7399A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pt-BR">
                <a:solidFill>
                  <a:schemeClr val="bg1"/>
                </a:solidFill>
              </a:rPr>
              <a:t>Traquéia</a:t>
            </a:r>
            <a:endParaRPr lang="pt-BR" altLang="pt-BR">
              <a:solidFill>
                <a:schemeClr val="bg1"/>
              </a:solidFill>
            </a:endParaRPr>
          </a:p>
        </p:txBody>
      </p:sp>
      <p:pic>
        <p:nvPicPr>
          <p:cNvPr id="2051" name="Picture 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1916113"/>
            <a:ext cx="3527425" cy="350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>
                <a:solidFill>
                  <a:schemeClr val="accent3"/>
                </a:solidFill>
              </a:rPr>
              <a:t>Bronquio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 err="1">
                <a:solidFill>
                  <a:schemeClr val="accent3"/>
                </a:solidFill>
              </a:rPr>
              <a:t>fonte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 err="1">
                <a:solidFill>
                  <a:schemeClr val="accent3"/>
                </a:solidFill>
              </a:rPr>
              <a:t>esquerdo</a:t>
            </a:r>
            <a:endParaRPr lang="en-US" dirty="0"/>
          </a:p>
        </p:txBody>
      </p:sp>
      <p:pic>
        <p:nvPicPr>
          <p:cNvPr id="1126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1714500"/>
            <a:ext cx="4541838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>
                <a:solidFill>
                  <a:schemeClr val="accent3"/>
                </a:solidFill>
              </a:rPr>
              <a:t>Divisao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 err="1">
                <a:solidFill>
                  <a:schemeClr val="accent3"/>
                </a:solidFill>
              </a:rPr>
              <a:t>interlobar</a:t>
            </a:r>
            <a:endParaRPr lang="en-US" dirty="0"/>
          </a:p>
        </p:txBody>
      </p:sp>
      <p:pic>
        <p:nvPicPr>
          <p:cNvPr id="12291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2133600"/>
            <a:ext cx="3816350" cy="365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>
                <a:solidFill>
                  <a:schemeClr val="accent3"/>
                </a:solidFill>
              </a:rPr>
              <a:t>Divisao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 err="1">
                <a:solidFill>
                  <a:schemeClr val="accent3"/>
                </a:solidFill>
              </a:rPr>
              <a:t>interlobar</a:t>
            </a:r>
            <a:endParaRPr lang="en-US" dirty="0"/>
          </a:p>
        </p:txBody>
      </p:sp>
      <p:pic>
        <p:nvPicPr>
          <p:cNvPr id="1331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1916113"/>
            <a:ext cx="3960812" cy="396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chemeClr val="accent3"/>
                </a:solidFill>
              </a:rPr>
              <a:t>Lobo superior </a:t>
            </a:r>
            <a:r>
              <a:rPr lang="en-US" dirty="0" err="1">
                <a:solidFill>
                  <a:schemeClr val="accent3"/>
                </a:solidFill>
              </a:rPr>
              <a:t>esquerdo</a:t>
            </a:r>
            <a:endParaRPr lang="en-US" dirty="0">
              <a:solidFill>
                <a:schemeClr val="accent3"/>
              </a:solidFill>
            </a:endParaRPr>
          </a:p>
        </p:txBody>
      </p:sp>
      <p:pic>
        <p:nvPicPr>
          <p:cNvPr id="1433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1773238"/>
            <a:ext cx="5041900" cy="478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chemeClr val="accent3"/>
                </a:solidFill>
              </a:rPr>
              <a:t>Lobo inferior </a:t>
            </a:r>
            <a:r>
              <a:rPr lang="en-US" dirty="0" err="1">
                <a:solidFill>
                  <a:schemeClr val="accent3"/>
                </a:solidFill>
              </a:rPr>
              <a:t>esquerdo</a:t>
            </a:r>
            <a:endParaRPr lang="en-US" dirty="0">
              <a:solidFill>
                <a:schemeClr val="accent3"/>
              </a:solidFill>
            </a:endParaRPr>
          </a:p>
        </p:txBody>
      </p:sp>
      <p:pic>
        <p:nvPicPr>
          <p:cNvPr id="1536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314359">
            <a:off x="2787650" y="2100263"/>
            <a:ext cx="3957637" cy="398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chemeClr val="accent3"/>
                </a:solidFill>
              </a:rPr>
              <a:t>Lobo inferior </a:t>
            </a:r>
            <a:r>
              <a:rPr lang="en-US" dirty="0" err="1">
                <a:solidFill>
                  <a:schemeClr val="accent3"/>
                </a:solidFill>
              </a:rPr>
              <a:t>esquerdo</a:t>
            </a:r>
            <a:endParaRPr lang="en-US" dirty="0">
              <a:solidFill>
                <a:schemeClr val="accent3"/>
              </a:solidFill>
            </a:endParaRPr>
          </a:p>
        </p:txBody>
      </p:sp>
      <p:pic>
        <p:nvPicPr>
          <p:cNvPr id="1638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322596">
            <a:off x="2051050" y="1341438"/>
            <a:ext cx="5145088" cy="51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pt-BR">
                <a:solidFill>
                  <a:schemeClr val="bg1"/>
                </a:solidFill>
              </a:rPr>
              <a:t>Brônquio fonte direito</a:t>
            </a:r>
            <a:endParaRPr lang="pt-BR" altLang="pt-BR">
              <a:solidFill>
                <a:schemeClr val="bg1"/>
              </a:solidFill>
            </a:endParaRPr>
          </a:p>
        </p:txBody>
      </p:sp>
      <p:pic>
        <p:nvPicPr>
          <p:cNvPr id="307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1785938"/>
            <a:ext cx="4000500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pt-BR">
                <a:solidFill>
                  <a:schemeClr val="bg1"/>
                </a:solidFill>
              </a:rPr>
              <a:t>Brônquio fonte direito</a:t>
            </a:r>
            <a:endParaRPr lang="pt-BR" altLang="pt-BR">
              <a:solidFill>
                <a:schemeClr val="bg1"/>
              </a:solidFill>
            </a:endParaRPr>
          </a:p>
        </p:txBody>
      </p:sp>
      <p:pic>
        <p:nvPicPr>
          <p:cNvPr id="409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632112">
            <a:off x="2501106" y="1899444"/>
            <a:ext cx="3887788" cy="377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pt-BR">
                <a:solidFill>
                  <a:schemeClr val="bg1"/>
                </a:solidFill>
              </a:rPr>
              <a:t>Brônquio intermédio</a:t>
            </a:r>
            <a:endParaRPr lang="pt-BR" altLang="pt-BR">
              <a:solidFill>
                <a:schemeClr val="bg1"/>
              </a:solidFill>
            </a:endParaRPr>
          </a:p>
        </p:txBody>
      </p:sp>
      <p:pic>
        <p:nvPicPr>
          <p:cNvPr id="512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1498600"/>
            <a:ext cx="4679950" cy="461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pt-BR">
                <a:solidFill>
                  <a:schemeClr val="bg1"/>
                </a:solidFill>
              </a:rPr>
              <a:t>Brônquio intermédio</a:t>
            </a:r>
            <a:endParaRPr lang="pt-BR" altLang="pt-BR">
              <a:solidFill>
                <a:schemeClr val="bg1"/>
              </a:solidFill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1498600"/>
            <a:ext cx="4679950" cy="461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>
                <a:solidFill>
                  <a:schemeClr val="accent3"/>
                </a:solidFill>
              </a:rPr>
              <a:t>Bronquio</a:t>
            </a:r>
            <a:r>
              <a:rPr lang="en-US" dirty="0">
                <a:solidFill>
                  <a:schemeClr val="accent3"/>
                </a:solidFill>
              </a:rPr>
              <a:t> do lobo inferior </a:t>
            </a:r>
            <a:r>
              <a:rPr lang="en-US" dirty="0" err="1">
                <a:solidFill>
                  <a:schemeClr val="accent3"/>
                </a:solidFill>
              </a:rPr>
              <a:t>direito</a:t>
            </a:r>
            <a:endParaRPr lang="en-US" dirty="0">
              <a:solidFill>
                <a:schemeClr val="accent3"/>
              </a:solidFill>
            </a:endParaRPr>
          </a:p>
        </p:txBody>
      </p:sp>
      <p:pic>
        <p:nvPicPr>
          <p:cNvPr id="717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916113"/>
            <a:ext cx="4052888" cy="384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>
                <a:solidFill>
                  <a:schemeClr val="accent3"/>
                </a:solidFill>
              </a:rPr>
              <a:t>Bronquio</a:t>
            </a:r>
            <a:r>
              <a:rPr lang="en-US" dirty="0">
                <a:solidFill>
                  <a:schemeClr val="accent3"/>
                </a:solidFill>
              </a:rPr>
              <a:t> do lobo inferior </a:t>
            </a:r>
            <a:r>
              <a:rPr lang="en-US" dirty="0" err="1">
                <a:solidFill>
                  <a:schemeClr val="accent3"/>
                </a:solidFill>
              </a:rPr>
              <a:t>direito</a:t>
            </a:r>
            <a:endParaRPr lang="en-US" dirty="0"/>
          </a:p>
        </p:txBody>
      </p:sp>
      <p:pic>
        <p:nvPicPr>
          <p:cNvPr id="819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1989138"/>
            <a:ext cx="3727450" cy="365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>
                <a:solidFill>
                  <a:schemeClr val="accent3"/>
                </a:solidFill>
              </a:rPr>
              <a:t>Tronco</a:t>
            </a:r>
            <a:r>
              <a:rPr lang="en-US" dirty="0">
                <a:solidFill>
                  <a:schemeClr val="accent3"/>
                </a:solidFill>
              </a:rPr>
              <a:t> dos </a:t>
            </a:r>
            <a:r>
              <a:rPr lang="en-US" dirty="0" err="1">
                <a:solidFill>
                  <a:schemeClr val="accent3"/>
                </a:solidFill>
              </a:rPr>
              <a:t>segmentos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 err="1">
                <a:solidFill>
                  <a:schemeClr val="accent3"/>
                </a:solidFill>
              </a:rPr>
              <a:t>basais</a:t>
            </a:r>
            <a:endParaRPr lang="en-US" dirty="0"/>
          </a:p>
        </p:txBody>
      </p:sp>
      <p:pic>
        <p:nvPicPr>
          <p:cNvPr id="921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2276475"/>
            <a:ext cx="3455988" cy="340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>
                <a:solidFill>
                  <a:schemeClr val="accent3"/>
                </a:solidFill>
              </a:rPr>
              <a:t>Segmentos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 err="1">
                <a:solidFill>
                  <a:schemeClr val="accent3"/>
                </a:solidFill>
              </a:rPr>
              <a:t>basais</a:t>
            </a:r>
            <a:endParaRPr lang="en-US" dirty="0"/>
          </a:p>
        </p:txBody>
      </p:sp>
      <p:pic>
        <p:nvPicPr>
          <p:cNvPr id="1024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37288">
            <a:off x="3059113" y="1989138"/>
            <a:ext cx="4392612" cy="426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652</TotalTime>
  <Words>43</Words>
  <Application>Microsoft Office PowerPoint</Application>
  <PresentationFormat>Apresentação na tela (4:3)</PresentationFormat>
  <Paragraphs>15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8" baseType="lpstr">
      <vt:lpstr>Arial</vt:lpstr>
      <vt:lpstr>Calibri</vt:lpstr>
      <vt:lpstr>Design padrão</vt:lpstr>
      <vt:lpstr>Traquéia</vt:lpstr>
      <vt:lpstr>Brônquio fonte direito</vt:lpstr>
      <vt:lpstr>Brônquio fonte direito</vt:lpstr>
      <vt:lpstr>Brônquio intermédio</vt:lpstr>
      <vt:lpstr>Brônquio intermédio</vt:lpstr>
      <vt:lpstr>Bronquio do lobo inferior direito</vt:lpstr>
      <vt:lpstr>Bronquio do lobo inferior direito</vt:lpstr>
      <vt:lpstr>Tronco dos segmentos basais</vt:lpstr>
      <vt:lpstr>Segmentos basais</vt:lpstr>
      <vt:lpstr>Bronquio fonte esquerdo</vt:lpstr>
      <vt:lpstr>Divisao interlobar</vt:lpstr>
      <vt:lpstr>Divisao interlobar</vt:lpstr>
      <vt:lpstr>Lobo superior esquerdo</vt:lpstr>
      <vt:lpstr>Lobo inferior esquerdo</vt:lpstr>
      <vt:lpstr>Lobo inferior esquerdo</vt:lpstr>
    </vt:vector>
  </TitlesOfParts>
  <Company>***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Traquéia</dc:title>
  <dc:creator>***</dc:creator>
  <cp:lastModifiedBy>Marcelo Gervilla Gregorio</cp:lastModifiedBy>
  <cp:revision>4</cp:revision>
  <dcterms:created xsi:type="dcterms:W3CDTF">2009-06-09T11:13:46Z</dcterms:created>
  <dcterms:modified xsi:type="dcterms:W3CDTF">2016-11-05T18:40:05Z</dcterms:modified>
</cp:coreProperties>
</file>